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FDB7A-898D-6A88-8984-50D7A8CDEE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ABAEBE-FC03-6452-8B97-F5FB4309CC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4B9F6-0D05-A794-CD16-10EBC9E1D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41C2A-FBF3-6EEA-B071-B68DCD5C3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77814-8199-5EBA-7633-935C432ED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99980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BF5F4-276A-62FE-AADF-2F0E118D3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2DED90-DA2F-F9C1-668B-0D640E831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36B14-4388-51AA-1AE7-DF6590079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66DA2-8B07-9B6A-F0D8-443847F74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8283D-ACA4-CE71-68A4-F6D467772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56343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53AFD4-279D-0FBB-0E6E-6B52D2DC63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62AC67-034D-D999-047B-61D864AC5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5D3A7-8454-7C80-2A67-34C49A104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F1919-558A-0A70-0397-41650115A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70552-0CC3-A23A-7BEE-455128F4B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6492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BB4CE-3644-A281-A2EF-534D18AC2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FCC4D-2EE4-C963-B9CD-99B72B3A4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4EBC0-4171-6E81-0D8E-F190FC40E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88571-88AA-5573-8B7C-2B096EAC6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F7F2A-719E-8AF0-AD12-44B443A0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56531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25A88-EA92-4AC2-E6FD-515AE2450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145EBC-D594-CE05-3DEA-765E3D68D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2189A-009D-7BA5-71F6-5B27DE9EF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F6A31-9AD3-9AE0-5319-2F925B573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3E5D9-6B3D-10C7-64EE-7DA46ABCB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86757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2ABBA-3034-E276-41A2-F0C541CB2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7FBD6-9420-C451-AED5-7C5B6AF031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10072-E3D6-E56C-C268-F85BEF3FE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ACE79-50A2-ACAE-0081-288A6829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C0EA99-F8F3-3E05-8913-E6A12D953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1315A7-78D1-E1B9-D445-4282DD268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5669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A93EB-A03F-B18F-F714-0FB13674E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8519E-79BB-3EC1-061E-1BA67F89CE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A5C24-0C95-6D88-4AC1-72D2C2FE4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C9F7D1-5DB7-D56B-A347-281D6F20EC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E4B994-B081-D5B5-0C6E-613AC3C819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1514E7-5A38-2ECD-A744-87B115EF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818B0D-6466-592A-F235-DB590CC0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A56144-4CBA-8E46-8C47-65882EF5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96285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0AD27-071C-BDEA-2C47-6050C230D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3C0345-CD79-F698-1B90-43DC17323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93F45-EDCE-3ECB-50F2-53595F802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530779-ED94-6C65-5574-A40E44AEA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3504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5DE15D-73BC-FB73-2171-18123F36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75275B-E67B-395D-0FBB-9D477EF9B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D1D261-1440-BE83-08EE-2C084151E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81953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40B5B-ED96-E835-D933-0124E867C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AD6A5-D8C0-F55B-A04F-215F348AF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2A07F-881C-B94E-5855-A71E2F99D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BA4006-5531-CD11-47A6-61F87E32F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DE901-16AC-E8B5-54A2-6AB0BA456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1B969-C930-A3FC-C741-45205BC9E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11257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030E-22BF-8DB2-4764-96D6E81DD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0DC9D4-5663-F417-E111-642BCB9D27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86A625-DA30-BD1F-038F-648E7AF568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A2413-1F05-9D2A-E9B9-87E2B4C8B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11C56-1B5E-C4A9-ED3F-1777DB4D5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DBD60-3C1E-A2C0-99E7-A90365BD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95001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9716DD-334B-D86B-0060-B4F830669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04C0A-D96B-3594-0FB7-5DA18B69F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1BA47-747C-678D-B886-74CFBCDBA1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C203E-239B-4DE7-94D5-6D40C04C70DE}" type="datetimeFigureOut">
              <a:rPr lang="es-PE" smtClean="0"/>
              <a:t>6/11/2023</a:t>
            </a:fld>
            <a:endParaRPr lang="es-P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D5F74-5140-269A-7218-4194A26DB8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AA404-B6C5-B1C7-00F9-504CA6B10F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759C6-EA15-4BB3-B3A0-5328C6CF6DE7}" type="slidenum">
              <a:rPr lang="es-PE" smtClean="0"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0643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Rectangle">
            <a:extLst>
              <a:ext uri="{FF2B5EF4-FFF2-40B4-BE49-F238E27FC236}">
                <a16:creationId xmlns:a16="http://schemas.microsoft.com/office/drawing/2014/main" id="{59C6F201-9216-493E-A634-E73ECB502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E46B5F-B3CE-75EF-EECA-68E2E23A66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26" b="84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D3A3C7D-3C2F-4809-9061-F9D2F44EC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88580" y="643467"/>
            <a:ext cx="3859952" cy="5215839"/>
          </a:xfrm>
          <a:prstGeom prst="roundRect">
            <a:avLst>
              <a:gd name="adj" fmla="val 265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EB794C42-3DFD-4AE5-92A3-B8F3C8721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90584" y="830591"/>
            <a:ext cx="2987899" cy="2987899"/>
          </a:xfrm>
          <a:prstGeom prst="arc">
            <a:avLst>
              <a:gd name="adj1" fmla="val 16200000"/>
              <a:gd name="adj2" fmla="val 114657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7F4344-5E4E-6DD0-2681-5B361A68C3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2128" y="795528"/>
            <a:ext cx="3511296" cy="3008376"/>
          </a:xfrm>
        </p:spPr>
        <p:txBody>
          <a:bodyPr>
            <a:normAutofit/>
          </a:bodyPr>
          <a:lstStyle/>
          <a:p>
            <a:r>
              <a:rPr lang="es-PE" sz="4800"/>
              <a:t>Método del gradiente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C83FB4-67B7-FB98-6094-9C932E3874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2128" y="3895344"/>
            <a:ext cx="3511296" cy="1773936"/>
          </a:xfrm>
        </p:spPr>
        <p:txBody>
          <a:bodyPr>
            <a:normAutofit/>
          </a:bodyPr>
          <a:lstStyle/>
          <a:p>
            <a:r>
              <a:rPr lang="es-PE" dirty="0"/>
              <a:t>Ademar Fatama</a:t>
            </a:r>
          </a:p>
          <a:p>
            <a:r>
              <a:rPr lang="es-PE" dirty="0"/>
              <a:t>20192148F</a:t>
            </a:r>
          </a:p>
        </p:txBody>
      </p:sp>
    </p:spTree>
    <p:extLst>
      <p:ext uri="{BB962C8B-B14F-4D97-AF65-F5344CB8AC3E}">
        <p14:creationId xmlns:p14="http://schemas.microsoft.com/office/powerpoint/2010/main" val="296703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294AA1-ED68-0414-2D1B-3B877E21AE86}"/>
              </a:ext>
            </a:extLst>
          </p:cNvPr>
          <p:cNvSpPr txBox="1"/>
          <p:nvPr/>
        </p:nvSpPr>
        <p:spPr>
          <a:xfrm>
            <a:off x="8643193" y="489507"/>
            <a:ext cx="3091607" cy="16554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latin typeface="+mj-lt"/>
                <a:ea typeface="+mj-ea"/>
                <a:cs typeface="+mj-cs"/>
              </a:rPr>
              <a:t>Importar librerías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>
              <a:latin typeface="+mj-lt"/>
              <a:ea typeface="+mj-ea"/>
              <a:cs typeface="+mj-cs"/>
            </a:endParaRPr>
          </a:p>
        </p:txBody>
      </p:sp>
      <p:pic>
        <p:nvPicPr>
          <p:cNvPr id="9" name="Picture 8" descr="A black rectangular object with colorful lights&#10;&#10;Description automatically generated">
            <a:extLst>
              <a:ext uri="{FF2B5EF4-FFF2-40B4-BE49-F238E27FC236}">
                <a16:creationId xmlns:a16="http://schemas.microsoft.com/office/drawing/2014/main" id="{529F6941-54AE-35A1-6EF8-CC0DAAD3E3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1" r="2732" b="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27EC97-AAB4-C059-30C3-9D1AC0E2A0F8}"/>
              </a:ext>
            </a:extLst>
          </p:cNvPr>
          <p:cNvSpPr txBox="1"/>
          <p:nvPr/>
        </p:nvSpPr>
        <p:spPr>
          <a:xfrm>
            <a:off x="8643193" y="2418408"/>
            <a:ext cx="2942813" cy="3540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Numpy pues utilizaremos arreglos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Sympy para ayudarnos con el manejo de las funciones (derivadas, hallar raíces, etc)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0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2294AA1-ED68-0414-2D1B-3B877E21AE86}"/>
              </a:ext>
            </a:extLst>
          </p:cNvPr>
          <p:cNvSpPr txBox="1"/>
          <p:nvPr/>
        </p:nvSpPr>
        <p:spPr>
          <a:xfrm>
            <a:off x="8153400" y="1128094"/>
            <a:ext cx="3434180" cy="14152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>
                <a:latin typeface="+mj-lt"/>
                <a:ea typeface="+mj-ea"/>
                <a:cs typeface="+mj-cs"/>
              </a:rPr>
              <a:t>Preparamos nuestras variables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62E83B-01D7-CE92-7398-3CDA9058F4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31" r="9333" b="-2"/>
          <a:stretch/>
        </p:blipFill>
        <p:spPr>
          <a:xfrm>
            <a:off x="-9886" y="10"/>
            <a:ext cx="7572605" cy="6857990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C27EC97-AAB4-C059-30C3-9D1AC0E2A0F8}"/>
              </a:ext>
            </a:extLst>
          </p:cNvPr>
          <p:cNvSpPr txBox="1"/>
          <p:nvPr/>
        </p:nvSpPr>
        <p:spPr>
          <a:xfrm>
            <a:off x="8153400" y="2543364"/>
            <a:ext cx="3434180" cy="3599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Derivadas</a:t>
            </a:r>
            <a:r>
              <a:rPr lang="en-US" sz="2000" dirty="0"/>
              <a:t> </a:t>
            </a:r>
            <a:r>
              <a:rPr lang="en-US" sz="2000"/>
              <a:t>parciales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Gradiente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Punto </a:t>
            </a:r>
            <a:r>
              <a:rPr lang="en-US" sz="2000"/>
              <a:t>inicial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Contador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Siguiente</a:t>
            </a:r>
            <a:r>
              <a:rPr lang="en-US" sz="2000" dirty="0"/>
              <a:t> punto</a:t>
            </a:r>
          </a:p>
        </p:txBody>
      </p:sp>
    </p:spTree>
    <p:extLst>
      <p:ext uri="{BB962C8B-B14F-4D97-AF65-F5344CB8AC3E}">
        <p14:creationId xmlns:p14="http://schemas.microsoft.com/office/powerpoint/2010/main" val="409218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294AA1-ED68-0414-2D1B-3B877E21AE86}"/>
              </a:ext>
            </a:extLst>
          </p:cNvPr>
          <p:cNvSpPr txBox="1"/>
          <p:nvPr/>
        </p:nvSpPr>
        <p:spPr>
          <a:xfrm>
            <a:off x="8643193" y="489507"/>
            <a:ext cx="3091607" cy="16554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latin typeface="+mj-lt"/>
                <a:ea typeface="+mj-ea"/>
                <a:cs typeface="+mj-cs"/>
              </a:rPr>
              <a:t>Realizamos las iteraciones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27EC97-AAB4-C059-30C3-9D1AC0E2A0F8}"/>
              </a:ext>
            </a:extLst>
          </p:cNvPr>
          <p:cNvSpPr txBox="1"/>
          <p:nvPr/>
        </p:nvSpPr>
        <p:spPr>
          <a:xfrm>
            <a:off x="8643193" y="2418408"/>
            <a:ext cx="2942813" cy="3540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Actualizamos</a:t>
            </a:r>
            <a:r>
              <a:rPr lang="en-US" sz="2000" dirty="0"/>
              <a:t> </a:t>
            </a:r>
            <a:r>
              <a:rPr lang="en-US" sz="2000" dirty="0" err="1"/>
              <a:t>el</a:t>
            </a:r>
            <a:r>
              <a:rPr lang="en-US" sz="2000" dirty="0"/>
              <a:t> valor </a:t>
            </a:r>
            <a:r>
              <a:rPr lang="en-US" sz="2000" dirty="0" err="1"/>
              <a:t>minimo</a:t>
            </a:r>
            <a:r>
              <a:rPr lang="en-US" sz="2000" dirty="0"/>
              <a:t> de las variables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Mostramos</a:t>
            </a:r>
            <a:r>
              <a:rPr lang="en-US" sz="2000" dirty="0"/>
              <a:t> la </a:t>
            </a:r>
            <a:r>
              <a:rPr lang="en-US" sz="2000" dirty="0" err="1"/>
              <a:t>función</a:t>
            </a:r>
            <a:r>
              <a:rPr lang="en-US" sz="2000" dirty="0"/>
              <a:t> g(theta) y </a:t>
            </a:r>
            <a:r>
              <a:rPr lang="en-US" sz="2000" dirty="0" err="1"/>
              <a:t>hallamos</a:t>
            </a:r>
            <a:r>
              <a:rPr lang="en-US" sz="2000" dirty="0"/>
              <a:t> </a:t>
            </a:r>
            <a:r>
              <a:rPr lang="en-US" sz="2000" dirty="0" err="1"/>
              <a:t>su</a:t>
            </a:r>
            <a:r>
              <a:rPr lang="en-US" sz="2000" dirty="0"/>
              <a:t> </a:t>
            </a:r>
            <a:r>
              <a:rPr lang="en-US" sz="2000" dirty="0" err="1"/>
              <a:t>minimo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Mostramos</a:t>
            </a:r>
            <a:r>
              <a:rPr lang="en-US" sz="2000" dirty="0"/>
              <a:t> las </a:t>
            </a:r>
            <a:r>
              <a:rPr lang="en-US" sz="2000" dirty="0" err="1"/>
              <a:t>salidas</a:t>
            </a:r>
            <a:r>
              <a:rPr lang="en-US" sz="2000" dirty="0"/>
              <a:t> de </a:t>
            </a:r>
            <a:r>
              <a:rPr lang="en-US" sz="2000" dirty="0" err="1"/>
              <a:t>cada</a:t>
            </a:r>
            <a:r>
              <a:rPr lang="en-US" sz="2000" dirty="0"/>
              <a:t> </a:t>
            </a:r>
            <a:r>
              <a:rPr lang="en-US" sz="2000" dirty="0" err="1"/>
              <a:t>iteración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Detenemos</a:t>
            </a:r>
            <a:r>
              <a:rPr lang="en-US" sz="2000" dirty="0"/>
              <a:t> </a:t>
            </a:r>
            <a:r>
              <a:rPr lang="en-US" sz="2000" dirty="0" err="1"/>
              <a:t>cuando</a:t>
            </a:r>
            <a:r>
              <a:rPr lang="en-US" sz="2000" dirty="0"/>
              <a:t> la </a:t>
            </a:r>
            <a:r>
              <a:rPr lang="en-US" sz="2000" dirty="0" err="1"/>
              <a:t>diferencia</a:t>
            </a:r>
            <a:r>
              <a:rPr lang="en-US" sz="2000" dirty="0"/>
              <a:t> entre </a:t>
            </a:r>
            <a:r>
              <a:rPr lang="en-US" sz="2000" dirty="0" err="1"/>
              <a:t>los</a:t>
            </a:r>
            <a:r>
              <a:rPr lang="en-US" sz="2000" dirty="0"/>
              <a:t> </a:t>
            </a:r>
            <a:r>
              <a:rPr lang="en-US" sz="2000" dirty="0" err="1"/>
              <a:t>valores</a:t>
            </a:r>
            <a:r>
              <a:rPr lang="en-US" sz="2000" dirty="0"/>
              <a:t> </a:t>
            </a:r>
            <a:r>
              <a:rPr lang="en-US" sz="2000" dirty="0" err="1"/>
              <a:t>consecutivos</a:t>
            </a:r>
            <a:r>
              <a:rPr lang="en-US" sz="2000" dirty="0"/>
              <a:t> sea </a:t>
            </a:r>
            <a:r>
              <a:rPr lang="en-US" sz="2000" dirty="0" err="1"/>
              <a:t>menor</a:t>
            </a:r>
            <a:r>
              <a:rPr lang="en-US" sz="2000" dirty="0"/>
              <a:t> a 10^-6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A7B78B-D3B3-3CAC-6BDB-260FB8BD4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7942"/>
            <a:ext cx="8115296" cy="641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9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55F453-25F0-C22E-B078-8EF66D591D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29" b="11490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622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F48E67BE-532E-2249-3984-1FCECA2065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984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omputer screen shot of white text&#10;&#10;Description automatically generated">
            <a:extLst>
              <a:ext uri="{FF2B5EF4-FFF2-40B4-BE49-F238E27FC236}">
                <a16:creationId xmlns:a16="http://schemas.microsoft.com/office/drawing/2014/main" id="{0746AC71-22DC-1AF1-6976-20521D93E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98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489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E70269-9C56-34E4-9191-C943D0382C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989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453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54BCE832B3C549A2C7BD9D63C5DD8B" ma:contentTypeVersion="12" ma:contentTypeDescription="Create a new document." ma:contentTypeScope="" ma:versionID="f310f28b5ee7d974e066b6371eb69a27">
  <xsd:schema xmlns:xsd="http://www.w3.org/2001/XMLSchema" xmlns:xs="http://www.w3.org/2001/XMLSchema" xmlns:p="http://schemas.microsoft.com/office/2006/metadata/properties" xmlns:ns3="806256e7-a5f5-4758-9fca-497a6e202613" xmlns:ns4="816c5ac4-aee8-43ea-b517-ac8df60c27f8" targetNamespace="http://schemas.microsoft.com/office/2006/metadata/properties" ma:root="true" ma:fieldsID="46998e4ed1e0dd2d9fd0b274de8301a8" ns3:_="" ns4:_="">
    <xsd:import namespace="806256e7-a5f5-4758-9fca-497a6e202613"/>
    <xsd:import namespace="816c5ac4-aee8-43ea-b517-ac8df60c27f8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AutoTags" minOccurs="0"/>
                <xsd:element ref="ns3:MediaLengthInSeconds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6256e7-a5f5-4758-9fca-497a6e202613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6c5ac4-aee8-43ea-b517-ac8df60c27f8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06256e7-a5f5-4758-9fca-497a6e202613" xsi:nil="true"/>
  </documentManagement>
</p:properties>
</file>

<file path=customXml/itemProps1.xml><?xml version="1.0" encoding="utf-8"?>
<ds:datastoreItem xmlns:ds="http://schemas.openxmlformats.org/officeDocument/2006/customXml" ds:itemID="{D37EFCC0-4234-43A2-8B5E-B0A3484D91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A8CBD48-C5C8-4DFB-9626-357599DFCE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06256e7-a5f5-4758-9fca-497a6e202613"/>
    <ds:schemaRef ds:uri="816c5ac4-aee8-43ea-b517-ac8df60c27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6DBD394-90E6-4306-9629-BDE7C2CA8C48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elements/1.1/"/>
    <ds:schemaRef ds:uri="806256e7-a5f5-4758-9fca-497a6e202613"/>
    <ds:schemaRef ds:uri="http://schemas.microsoft.com/office/infopath/2007/PartnerControls"/>
    <ds:schemaRef ds:uri="816c5ac4-aee8-43ea-b517-ac8df60c27f8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81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Método del gradiente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 del gradiente</dc:title>
  <dc:creator>Ademar Fatama Ruiz</dc:creator>
  <cp:lastModifiedBy>Ademar Fatama Ruiz</cp:lastModifiedBy>
  <cp:revision>1</cp:revision>
  <dcterms:created xsi:type="dcterms:W3CDTF">2023-11-06T15:08:02Z</dcterms:created>
  <dcterms:modified xsi:type="dcterms:W3CDTF">2023-11-06T16:46:54Z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0x0101001D54BCE832B3C549A2C7BD9D63C5DD8B</vt:lpwstr>
  </property>
</Properties>
</file>

<file path=docProps/thumbnail.jpeg>
</file>